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04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Nonverbal Communication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what ways do you think nonverbal communication is starting to become more common in a virtual world?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49599"/>
            <a:ext cx="8229600" cy="2976563"/>
          </a:xfrm>
        </p:spPr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Clothing and appearance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Gestures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Feelings and attitudes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kind of adapter (gesture used to release tension) do you reveal?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Playing with your hands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Poking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Fidgeting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Scratching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914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you neutralize or control your facial expressions to erase how you really feel?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145"/>
            <a:ext cx="8229600" cy="3346017"/>
          </a:xfrm>
        </p:spPr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By hiding your expression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By intensification (exaggerating how you feel)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By </a:t>
            </a:r>
            <a:r>
              <a:rPr lang="en-US" dirty="0" err="1" smtClean="0"/>
              <a:t>Deintensification</a:t>
            </a:r>
            <a:r>
              <a:rPr lang="en-US" dirty="0" smtClean="0"/>
              <a:t> (reduce intensity of our facial expression)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By replacing it with an expression more appropriate to the situation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your favorite emoticon to 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>
                <a:sym typeface="Wingdings"/>
              </a:rPr>
              <a:t></a:t>
            </a:r>
            <a:r>
              <a:rPr lang="en-US" dirty="0" smtClean="0"/>
              <a:t>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&lt;3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: D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;)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19</TotalTime>
  <Words>156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AUTHOR_TITLE_PPT_template</vt:lpstr>
      <vt:lpstr>Custom Design</vt:lpstr>
      <vt:lpstr>Chapter 04</vt:lpstr>
      <vt:lpstr>In what ways do you think nonverbal communication is starting to become more common in a virtual world?</vt:lpstr>
      <vt:lpstr>What kind of adapter (gesture used to release tension) do you reveal?</vt:lpstr>
      <vt:lpstr>How do you neutralize or control your facial expressions to erase how you really feel?</vt:lpstr>
      <vt:lpstr>What is your favorite emoticon to use?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6</cp:revision>
  <dcterms:created xsi:type="dcterms:W3CDTF">2012-02-27T19:05:25Z</dcterms:created>
  <dcterms:modified xsi:type="dcterms:W3CDTF">2012-04-18T23:01:31Z</dcterms:modified>
</cp:coreProperties>
</file>